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8" r:id="rId3"/>
    <p:sldId id="267" r:id="rId4"/>
    <p:sldId id="270" r:id="rId5"/>
    <p:sldId id="259" r:id="rId6"/>
    <p:sldId id="261" r:id="rId7"/>
    <p:sldId id="271" r:id="rId8"/>
    <p:sldId id="262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6" d="100"/>
          <a:sy n="86" d="100"/>
        </p:scale>
        <p:origin x="51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jpg>
</file>

<file path=ppt/media/image4.png>
</file>

<file path=ppt/media/image5.jpg>
</file>

<file path=ppt/media/image6.jp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001812-E961-74F4-33FE-3E849DD9BE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FA468E-55EC-F1A7-4421-89F8682132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A71F91-8F81-623F-D87E-DD8D773793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57637F-2E7F-42C9-80E9-A6883B4B936E}" type="datetimeFigureOut">
              <a:rPr lang="en-IN" smtClean="0"/>
              <a:t>18-05-2023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0140BC-19B0-6349-A284-0F1D46CE7E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4D6100-844E-7384-35D5-B962D7D93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CBA8D-6771-4152-9877-BA33922EE7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78549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06037-855A-C839-8534-48C6AECE0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56FA12-D7EA-38B5-E140-34B82518A4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D23F71-3FC6-C98F-5B9D-6FAD5CC95C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57637F-2E7F-42C9-80E9-A6883B4B936E}" type="datetimeFigureOut">
              <a:rPr lang="en-IN" smtClean="0"/>
              <a:t>18-05-2023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745FFE-10DF-0FC6-1FD4-6EDAC2081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80C665-09F2-46E0-D5F1-049334912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CBA8D-6771-4152-9877-BA33922EE7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67792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358C431-D68B-985E-6553-E0F1F49A43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C7A2B2-6A83-AFF0-2DC1-B1ED85A57E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1D15A-21EE-651B-3B08-DE7CA7B5D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57637F-2E7F-42C9-80E9-A6883B4B936E}" type="datetimeFigureOut">
              <a:rPr lang="en-IN" smtClean="0"/>
              <a:t>18-05-2023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E4A92A-7A95-D0A0-D5FE-779B25F04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901CE-C1FE-09E0-07F7-F91C2A18E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CBA8D-6771-4152-9877-BA33922EE7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27679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5F339-0364-EC31-3B51-BB953FD8C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BD52D5-90EA-FF47-9697-0C31233CDA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BB6321-FA55-9203-A12A-39A744D938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57637F-2E7F-42C9-80E9-A6883B4B936E}" type="datetimeFigureOut">
              <a:rPr lang="en-IN" smtClean="0"/>
              <a:t>18-05-2023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29CD16-885B-0A8A-FF00-C32371A80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366486-DF51-813B-5943-1E485E770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CBA8D-6771-4152-9877-BA33922EE7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132415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6632E-33B2-A337-0D86-FEE5B1AB96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12B165-2FBB-0683-7A85-50FA2DB983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92C4FD-5AD0-18B9-E7C7-EC3D706F16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57637F-2E7F-42C9-80E9-A6883B4B936E}" type="datetimeFigureOut">
              <a:rPr lang="en-IN" smtClean="0"/>
              <a:t>18-05-2023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E61713-8AE6-A478-DECB-3360505A7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A96A66-5787-BD16-F2EB-66F806E97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CBA8D-6771-4152-9877-BA33922EE7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3905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8A4ED-5ACB-72A8-2E1D-FF57FA6FD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1687C9-A25B-12E9-F043-15BD427A4B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8DDD52-5A14-2BEB-8558-0222F3548F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D04530-9DC7-12E4-35C2-634F8CF703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57637F-2E7F-42C9-80E9-A6883B4B936E}" type="datetimeFigureOut">
              <a:rPr lang="en-IN" smtClean="0"/>
              <a:t>18-05-2023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17360B-A0C7-4CD2-37B3-993BCD67C6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B4C2AC-0581-E938-C0C4-70B899D0C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CBA8D-6771-4152-9877-BA33922EE7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70420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C681E-ABE8-18A8-EF2E-A5B8CFC3D2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54897D-A0FF-176C-5DF9-F699FABAEC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4FCA03-8015-48A9-A9E7-00679239C8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F94E5D-9C4F-9DC9-C5C3-2BC0B40EF2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59FD78-1AAE-4ABB-4FDB-0803C096B4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89327A8-073B-BFB3-533E-E569DAD1A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57637F-2E7F-42C9-80E9-A6883B4B936E}" type="datetimeFigureOut">
              <a:rPr lang="en-IN" smtClean="0"/>
              <a:t>18-05-2023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437E21-486B-8C11-C196-A25AF4836D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344538B-6EC9-D7E4-ACAE-1FA965617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CBA8D-6771-4152-9877-BA33922EE7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67571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E5A087-5AD2-739C-91D3-EEBE3508D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823409-1782-C346-91FB-BD021C50E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57637F-2E7F-42C9-80E9-A6883B4B936E}" type="datetimeFigureOut">
              <a:rPr lang="en-IN" smtClean="0"/>
              <a:t>18-05-2023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BD7961-89B7-F28B-99A0-3D15B4576B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8107DF-97AF-8AD8-A1C8-4E807A8E8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CBA8D-6771-4152-9877-BA33922EE7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48581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9DA8FF-EDDF-D508-34F8-013802C101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57637F-2E7F-42C9-80E9-A6883B4B936E}" type="datetimeFigureOut">
              <a:rPr lang="en-IN" smtClean="0"/>
              <a:t>18-05-2023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044EC5-8C21-CEF9-5879-0197044A0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1FE40C-CAC8-4B63-6051-E134FF0E6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CBA8D-6771-4152-9877-BA33922EE7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763456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EB2F8D-BF53-5226-4DD8-874CA1D86F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C1D276-D70F-6996-5073-659C6A7FF0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37F67F-18EF-511E-6385-906516CA41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85E6FA-E363-9539-0543-FF2B0E094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57637F-2E7F-42C9-80E9-A6883B4B936E}" type="datetimeFigureOut">
              <a:rPr lang="en-IN" smtClean="0"/>
              <a:t>18-05-2023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26CB87-DC3E-5B7D-825D-5164FE379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1F8CEC-7A53-EAB9-C676-1A5DF95F2B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CBA8D-6771-4152-9877-BA33922EE7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69214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36B85-4FD9-6371-66F0-E4F31D183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F48330F-9578-0AC3-0CFF-0EBCBB277F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3A9E70-AF68-6FA4-9832-47FC731A2F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D6E630-2E5E-EDD0-6AE3-466FE63B3D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57637F-2E7F-42C9-80E9-A6883B4B936E}" type="datetimeFigureOut">
              <a:rPr lang="en-IN" smtClean="0"/>
              <a:t>18-05-2023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A9F935-438A-BDC5-2DDD-C46C5F2518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C538C8-FB65-EF79-65E6-8C1971876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CBA8D-6771-4152-9877-BA33922EE7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94633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ED5A837-533F-B714-E1E3-0D7277CC1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FC5041-3C8E-94C8-EC78-3D8505273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88494D-A9C5-4125-8FB8-1A96DDAE83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57637F-2E7F-42C9-80E9-A6883B4B936E}" type="datetimeFigureOut">
              <a:rPr lang="en-IN" smtClean="0"/>
              <a:t>18-05-2023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B73058-A466-E6FF-787C-79AEDBDA22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3B37DA-92C0-F21C-88F9-A69AF7FE80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3CBA8D-6771-4152-9877-BA33922EE7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76403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7662B-2EFC-8FEB-3D72-37E209BB6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858000"/>
          </a:xfrm>
          <a:solidFill>
            <a:schemeClr val="bg1"/>
          </a:solidFill>
        </p:spPr>
        <p:txBody>
          <a:bodyPr/>
          <a:lstStyle/>
          <a:p>
            <a:r>
              <a:rPr lang="en-US" dirty="0"/>
              <a:t> </a:t>
            </a: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6134EF-36BC-0017-515B-27057C77938C}"/>
              </a:ext>
            </a:extLst>
          </p:cNvPr>
          <p:cNvSpPr txBox="1"/>
          <p:nvPr/>
        </p:nvSpPr>
        <p:spPr>
          <a:xfrm>
            <a:off x="1999691" y="1488307"/>
            <a:ext cx="81926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Bahnschrift SemiBold SemiConden" panose="020B0502040204020203" pitchFamily="34" charset="0"/>
              </a:rPr>
              <a:t>TABLEAU – DATA VISUALIZATION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70B353-8A20-7FF3-27AA-CEDEED391D26}"/>
              </a:ext>
            </a:extLst>
          </p:cNvPr>
          <p:cNvSpPr txBox="1"/>
          <p:nvPr/>
        </p:nvSpPr>
        <p:spPr>
          <a:xfrm>
            <a:off x="8880755" y="4114559"/>
            <a:ext cx="2623108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b="1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   </a:t>
            </a:r>
            <a:r>
              <a:rPr lang="en-US" dirty="0"/>
              <a:t>Presented By,</a:t>
            </a:r>
          </a:p>
          <a:p>
            <a:r>
              <a:rPr lang="en-US" dirty="0"/>
              <a:t>	S . Aishwarya , </a:t>
            </a:r>
          </a:p>
          <a:p>
            <a:r>
              <a:rPr lang="en-US" dirty="0"/>
              <a:t>	Asst. Professor ,</a:t>
            </a:r>
          </a:p>
          <a:p>
            <a:r>
              <a:rPr lang="en-US" dirty="0"/>
              <a:t>	Dept. of AI&amp;DS ,</a:t>
            </a:r>
          </a:p>
          <a:p>
            <a:r>
              <a:rPr lang="en-US" dirty="0"/>
              <a:t>	SMVEC.</a:t>
            </a:r>
          </a:p>
        </p:txBody>
      </p:sp>
    </p:spTree>
    <p:extLst>
      <p:ext uri="{BB962C8B-B14F-4D97-AF65-F5344CB8AC3E}">
        <p14:creationId xmlns:p14="http://schemas.microsoft.com/office/powerpoint/2010/main" val="15300373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7662B-2EFC-8FEB-3D72-37E209BB6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858000"/>
          </a:xfrm>
          <a:solidFill>
            <a:schemeClr val="bg1"/>
          </a:solidFill>
        </p:spPr>
        <p:txBody>
          <a:bodyPr/>
          <a:lstStyle/>
          <a:p>
            <a:r>
              <a:rPr lang="en-US" dirty="0"/>
              <a:t> 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3EEB9B-3ED6-DD45-EBE1-F16A7EE660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20339" y="985248"/>
            <a:ext cx="4887503" cy="488750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102A8CB-04C3-2724-F862-F07545A99E80}"/>
              </a:ext>
            </a:extLst>
          </p:cNvPr>
          <p:cNvSpPr txBox="1"/>
          <p:nvPr/>
        </p:nvSpPr>
        <p:spPr>
          <a:xfrm>
            <a:off x="428522" y="829649"/>
            <a:ext cx="5963295" cy="43534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b="1" dirty="0"/>
              <a:t>What is Data Visualization</a:t>
            </a:r>
          </a:p>
          <a:p>
            <a:pPr algn="just"/>
            <a:endParaRPr lang="en-US" sz="2000" b="0" i="0" dirty="0">
              <a:effectLst/>
              <a:latin typeface="Söhne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Söhne"/>
              </a:rPr>
              <a:t>Visual representation of data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Söhne"/>
              </a:rPr>
              <a:t>It involves the use of charts, graphs, maps, and other visual elements to represent data patterns, trends, and relationships.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Söhne"/>
              </a:rPr>
              <a:t>C</a:t>
            </a:r>
            <a:r>
              <a:rPr lang="en-US" sz="2000" b="0" i="0" dirty="0">
                <a:effectLst/>
                <a:latin typeface="Söhne"/>
              </a:rPr>
              <a:t>omplex data more understandable, insightful, and accessible to a wide audience.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Söhne"/>
              </a:rPr>
              <a:t>B</a:t>
            </a:r>
            <a:r>
              <a:rPr lang="en-US" sz="2000" b="0" i="0" dirty="0">
                <a:effectLst/>
                <a:latin typeface="Söhne"/>
              </a:rPr>
              <a:t>usiness, science, finance, healthcare, and journalism.</a:t>
            </a:r>
          </a:p>
        </p:txBody>
      </p:sp>
    </p:spTree>
    <p:extLst>
      <p:ext uri="{BB962C8B-B14F-4D97-AF65-F5344CB8AC3E}">
        <p14:creationId xmlns:p14="http://schemas.microsoft.com/office/powerpoint/2010/main" val="36293841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7662B-2EFC-8FEB-3D72-37E209BB6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858000"/>
          </a:xfrm>
          <a:solidFill>
            <a:schemeClr val="bg1"/>
          </a:solidFill>
        </p:spPr>
        <p:txBody>
          <a:bodyPr/>
          <a:lstStyle/>
          <a:p>
            <a:r>
              <a:rPr lang="en-US" dirty="0"/>
              <a:t> </a:t>
            </a: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02A8CB-04C3-2724-F862-F07545A99E80}"/>
              </a:ext>
            </a:extLst>
          </p:cNvPr>
          <p:cNvSpPr txBox="1"/>
          <p:nvPr/>
        </p:nvSpPr>
        <p:spPr>
          <a:xfrm>
            <a:off x="485715" y="685788"/>
            <a:ext cx="10207167" cy="2219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b="1" dirty="0"/>
              <a:t>Why we need Data Visualization in Machine Learning?</a:t>
            </a:r>
          </a:p>
          <a:p>
            <a:pPr algn="just"/>
            <a:endParaRPr lang="en-US" dirty="0"/>
          </a:p>
          <a:p>
            <a:pPr algn="just"/>
            <a:endParaRPr lang="en-US" dirty="0"/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Model evaluation</a:t>
            </a:r>
            <a:endParaRPr lang="en-US" dirty="0"/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Insights and explanations </a:t>
            </a:r>
            <a:endParaRPr lang="en-US" dirty="0"/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Communication and storytelling</a:t>
            </a:r>
            <a:r>
              <a:rPr lang="en-US" dirty="0"/>
              <a:t>.  </a:t>
            </a:r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0A3AF38-5376-D4E0-B02C-7E3ECDC17B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72674" y="1367803"/>
            <a:ext cx="5262804" cy="488750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8490507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7662B-2EFC-8FEB-3D72-37E209BB6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858000"/>
          </a:xfrm>
          <a:solidFill>
            <a:schemeClr val="bg1"/>
          </a:solidFill>
        </p:spPr>
        <p:txBody>
          <a:bodyPr/>
          <a:lstStyle/>
          <a:p>
            <a:r>
              <a:rPr lang="en-US" dirty="0"/>
              <a:t> 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3EEB9B-3ED6-DD45-EBE1-F16A7EE660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59429" y="1189797"/>
            <a:ext cx="8481525" cy="523053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102A8CB-04C3-2724-F862-F07545A99E80}"/>
              </a:ext>
            </a:extLst>
          </p:cNvPr>
          <p:cNvSpPr txBox="1"/>
          <p:nvPr/>
        </p:nvSpPr>
        <p:spPr>
          <a:xfrm>
            <a:off x="499533" y="728132"/>
            <a:ext cx="11074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Data Visualization Tools 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E592848-DCDE-0026-4CEB-95296718DD83}"/>
              </a:ext>
            </a:extLst>
          </p:cNvPr>
          <p:cNvSpPr txBox="1">
            <a:spLocks/>
          </p:cNvSpPr>
          <p:nvPr/>
        </p:nvSpPr>
        <p:spPr>
          <a:xfrm>
            <a:off x="8348129" y="5831502"/>
            <a:ext cx="3327400" cy="882566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373126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7662B-2EFC-8FEB-3D72-37E209BB6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858000"/>
          </a:xfrm>
          <a:solidFill>
            <a:schemeClr val="bg1"/>
          </a:solidFill>
        </p:spPr>
        <p:txBody>
          <a:bodyPr/>
          <a:lstStyle/>
          <a:p>
            <a:r>
              <a:rPr lang="en-US" dirty="0"/>
              <a:t> </a:t>
            </a: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02A8CB-04C3-2724-F862-F07545A99E80}"/>
              </a:ext>
            </a:extLst>
          </p:cNvPr>
          <p:cNvSpPr txBox="1"/>
          <p:nvPr/>
        </p:nvSpPr>
        <p:spPr>
          <a:xfrm>
            <a:off x="484158" y="1498604"/>
            <a:ext cx="5935134" cy="28655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Introduction to Tableau</a:t>
            </a:r>
          </a:p>
          <a:p>
            <a:endParaRPr lang="en-US" sz="2400" b="1" dirty="0"/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Tableau is a powerful data visualization tool that allows users to connect, visualize and share data in a way that can help them make better decisions. 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Businesses, organizations, and individuals around the world.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349A1C8-1365-6683-4796-9A16032CC5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9456" y="1632857"/>
            <a:ext cx="3520745" cy="3228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88895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7662B-2EFC-8FEB-3D72-37E209BB6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858000"/>
          </a:xfrm>
          <a:solidFill>
            <a:schemeClr val="bg1"/>
          </a:solidFill>
        </p:spPr>
        <p:txBody>
          <a:bodyPr/>
          <a:lstStyle/>
          <a:p>
            <a:r>
              <a:rPr lang="en-US" dirty="0"/>
              <a:t> 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3EEB9B-3ED6-DD45-EBE1-F16A7EE660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73142" y="2041299"/>
            <a:ext cx="5217810" cy="242063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102A8CB-04C3-2724-F862-F07545A99E80}"/>
              </a:ext>
            </a:extLst>
          </p:cNvPr>
          <p:cNvSpPr txBox="1"/>
          <p:nvPr/>
        </p:nvSpPr>
        <p:spPr>
          <a:xfrm>
            <a:off x="401048" y="1515530"/>
            <a:ext cx="5935134" cy="35118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400" b="1" dirty="0"/>
              <a:t>The History of Tableau Software</a:t>
            </a:r>
          </a:p>
          <a:p>
            <a:pPr algn="just">
              <a:lnSpc>
                <a:spcPct val="150000"/>
              </a:lnSpc>
            </a:pPr>
            <a:endParaRPr lang="en-US" dirty="0"/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Tableau Software was founded in 2003 by Chris Stolte, Christian Chabot, and Pat Hanrahan.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Understand a data to use of business intelligence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Used in 86000 customers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More powerful and easy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69519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7662B-2EFC-8FEB-3D72-37E209BB6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858000"/>
          </a:xfrm>
          <a:solidFill>
            <a:schemeClr val="bg1"/>
          </a:solidFill>
        </p:spPr>
        <p:txBody>
          <a:bodyPr/>
          <a:lstStyle/>
          <a:p>
            <a:r>
              <a:rPr lang="en-US" dirty="0"/>
              <a:t> 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3EEB9B-3ED6-DD45-EBE1-F16A7EE660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59667" y="806929"/>
            <a:ext cx="5613400" cy="56134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102A8CB-04C3-2724-F862-F07545A99E80}"/>
              </a:ext>
            </a:extLst>
          </p:cNvPr>
          <p:cNvSpPr txBox="1"/>
          <p:nvPr/>
        </p:nvSpPr>
        <p:spPr>
          <a:xfrm>
            <a:off x="558800" y="345264"/>
            <a:ext cx="11074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Different Types of Plots</a:t>
            </a:r>
          </a:p>
        </p:txBody>
      </p:sp>
    </p:spTree>
    <p:extLst>
      <p:ext uri="{BB962C8B-B14F-4D97-AF65-F5344CB8AC3E}">
        <p14:creationId xmlns:p14="http://schemas.microsoft.com/office/powerpoint/2010/main" val="35160944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7662B-2EFC-8FEB-3D72-37E209BB6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858000"/>
          </a:xfrm>
          <a:solidFill>
            <a:schemeClr val="bg1"/>
          </a:solidFill>
        </p:spPr>
        <p:txBody>
          <a:bodyPr/>
          <a:lstStyle/>
          <a:p>
            <a:r>
              <a:rPr lang="en-US" dirty="0"/>
              <a:t> </a:t>
            </a: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02A8CB-04C3-2724-F862-F07545A99E80}"/>
              </a:ext>
            </a:extLst>
          </p:cNvPr>
          <p:cNvSpPr txBox="1"/>
          <p:nvPr/>
        </p:nvSpPr>
        <p:spPr>
          <a:xfrm>
            <a:off x="401048" y="1134525"/>
            <a:ext cx="5935134" cy="26808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400" b="1" dirty="0"/>
              <a:t>Getting Started with Tableau</a:t>
            </a:r>
          </a:p>
          <a:p>
            <a:pPr algn="just">
              <a:lnSpc>
                <a:spcPct val="150000"/>
              </a:lnSpc>
            </a:pPr>
            <a:endParaRPr lang="en-US" dirty="0"/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Connect various data sources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Once connected, users can drag and drop data onto the canvas to create visualizations.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Use a required plot to visualize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1643378-9814-9BAD-D124-4AA80F2186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903449" y="985248"/>
            <a:ext cx="4887503" cy="488750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1904702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7662B-2EFC-8FEB-3D72-37E209BB6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858000"/>
          </a:xfrm>
          <a:solidFill>
            <a:schemeClr val="bg1"/>
          </a:solidFill>
        </p:spPr>
        <p:txBody>
          <a:bodyPr/>
          <a:lstStyle/>
          <a:p>
            <a:r>
              <a:rPr lang="en-US" dirty="0"/>
              <a:t> 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3EEB9B-3ED6-DD45-EBE1-F16A7EE660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20339" y="985248"/>
            <a:ext cx="4887503" cy="488750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102A8CB-04C3-2724-F862-F07545A99E80}"/>
              </a:ext>
            </a:extLst>
          </p:cNvPr>
          <p:cNvSpPr txBox="1"/>
          <p:nvPr/>
        </p:nvSpPr>
        <p:spPr>
          <a:xfrm>
            <a:off x="2720918" y="2967334"/>
            <a:ext cx="59351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HANDS – ON </a:t>
            </a:r>
          </a:p>
        </p:txBody>
      </p:sp>
    </p:spTree>
    <p:extLst>
      <p:ext uri="{BB962C8B-B14F-4D97-AF65-F5344CB8AC3E}">
        <p14:creationId xmlns:p14="http://schemas.microsoft.com/office/powerpoint/2010/main" val="34343313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</TotalTime>
  <Words>234</Words>
  <Application>Microsoft Office PowerPoint</Application>
  <PresentationFormat>Widescreen</PresentationFormat>
  <Paragraphs>47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Bahnschrift SemiBold SemiConden</vt:lpstr>
      <vt:lpstr>Calibri</vt:lpstr>
      <vt:lpstr>Calibri Light</vt:lpstr>
      <vt:lpstr>Söhne</vt:lpstr>
      <vt:lpstr>Office Theme</vt:lpstr>
      <vt:lpstr> </vt:lpstr>
      <vt:lpstr> </vt:lpstr>
      <vt:lpstr> </vt:lpstr>
      <vt:lpstr> </vt:lpstr>
      <vt:lpstr> </vt:lpstr>
      <vt:lpstr> </vt:lpstr>
      <vt:lpstr> </vt:lpstr>
      <vt:lpstr> </vt:lpstr>
      <vt:lpstr>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Visakan V</dc:creator>
  <cp:lastModifiedBy>Rajan R</cp:lastModifiedBy>
  <cp:revision>7</cp:revision>
  <dcterms:created xsi:type="dcterms:W3CDTF">2023-05-17T17:36:19Z</dcterms:created>
  <dcterms:modified xsi:type="dcterms:W3CDTF">2023-05-18T07:11:28Z</dcterms:modified>
</cp:coreProperties>
</file>

<file path=docProps/thumbnail.jpeg>
</file>